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9"/>
  </p:notesMasterIdLst>
  <p:handoutMasterIdLst>
    <p:handoutMasterId r:id="rId10"/>
  </p:handoutMasterIdLst>
  <p:sldIdLst>
    <p:sldId id="1163" r:id="rId6"/>
    <p:sldId id="1240" r:id="rId7"/>
    <p:sldId id="909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75" autoAdjust="0"/>
    <p:restoredTop sz="91922"/>
  </p:normalViewPr>
  <p:slideViewPr>
    <p:cSldViewPr snapToGrid="0">
      <p:cViewPr varScale="1">
        <p:scale>
          <a:sx n="185" d="100"/>
          <a:sy n="185" d="100"/>
        </p:scale>
        <p:origin x="168" y="3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9/3/25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9/3/25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03/09/2025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03/09/2025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03/09/2025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03/09/2025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03/09/2025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03/09/2025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03/09/2025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03/09/2025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03/09/2025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03/09/2025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03/09/2025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03/09/2025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37.zip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45338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FS_SMS2EC_ARC 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Status Report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186656"/>
            <a:ext cx="6400800" cy="90749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S2-250xxxx- 3GPP SA2 #170,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August 26 - 29, 2025, Goteborg, Sweden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32" y="52199"/>
            <a:ext cx="1444597" cy="112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C91E6-698F-E574-F4A4-8E47CA6B4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8F0C265-EC53-F773-D5D3-6087008051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00153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5400F29-A35A-D29C-2C52-8340E5E7ED90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SA#108: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TR 23.700-65 TR skeleton and TR scope were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 Architectural Assumptions and Requirements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3 Key Issues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#1: Identification of SMS to Emergency Response Centre and Emergency Service Type (corresponds to WT#1 and WT#2)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#2: Support of SMS Delivery to Emergency Response Centre via NAS (corresponds to WT#3)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#3: SMS over IP Routing to Appropriate PSAP (corresponds to WT#3)</a:t>
            </a:r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Work on Solutions</a:t>
            </a:r>
            <a:endParaRPr lang="en-US" altLang="en-US" sz="11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E8774-FDCA-045C-A9CF-31E303E1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40759994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1143000" y="4445610"/>
            <a:ext cx="6416040" cy="5124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4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3.5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1336636" y="117850"/>
            <a:ext cx="5791333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1800" b="1" kern="0" dirty="0"/>
              <a:t>FS_SMS2EC_ARC Work plan</a:t>
            </a:r>
            <a:endParaRPr lang="en-US" sz="21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3F26A47-20AB-0D4D-B0C7-403D28D9D3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998812"/>
              </p:ext>
            </p:extLst>
          </p:nvPr>
        </p:nvGraphicFramePr>
        <p:xfrm>
          <a:off x="797654" y="835950"/>
          <a:ext cx="7548691" cy="34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3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81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46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3546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</a:t>
                      </a:r>
                    </a:p>
                    <a:p>
                      <a:pPr algn="ctr"/>
                      <a:r>
                        <a:rPr lang="en-US" sz="1100" b="1" baseline="0" dirty="0"/>
                        <a:t>TU’s</a:t>
                      </a:r>
                      <a:endParaRPr lang="en-US" sz="1100" b="1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Aug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23.700-65 Skeleton/scope, Terms, Arch Assumptions and requirements, key issues for WT#1, WT#2, WT#3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#171</a:t>
                      </a:r>
                      <a:endParaRPr lang="en-US" sz="1100" b="0" dirty="0"/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updates, if needed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agreements, if any</a:t>
                      </a: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53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#172</a:t>
                      </a:r>
                      <a:endParaRPr lang="en-US" sz="1100" b="0" dirty="0"/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conclusions</a:t>
                      </a:r>
                    </a:p>
                  </a:txBody>
                  <a:tcPr marL="36000" marR="36000" marT="36000" marB="360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Feb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</a:t>
                      </a: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work</a:t>
                      </a:r>
                      <a:endParaRPr lang="en-US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45811</TotalTime>
  <Words>318</Words>
  <Application>Microsoft Macintosh PowerPoint</Application>
  <PresentationFormat>On-screen Show (16:9)</PresentationFormat>
  <Paragraphs>83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Custom Design</vt:lpstr>
      <vt:lpstr>PowerPoint Presentation</vt:lpstr>
      <vt:lpstr>FS_SMS2EC_ARC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Krisztian Kiss, Apple</cp:lastModifiedBy>
  <cp:revision>2165</cp:revision>
  <cp:lastPrinted>2017-02-24T12:37:51Z</cp:lastPrinted>
  <dcterms:created xsi:type="dcterms:W3CDTF">2008-08-30T09:32:10Z</dcterms:created>
  <dcterms:modified xsi:type="dcterms:W3CDTF">2025-09-04T16:18:36Z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</Properties>
</file>